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73" r:id="rId5"/>
    <p:sldId id="262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540"/>
  </p:normalViewPr>
  <p:slideViewPr>
    <p:cSldViewPr snapToGrid="0" snapToObjects="1">
      <p:cViewPr varScale="1">
        <p:scale>
          <a:sx n="104" d="100"/>
          <a:sy n="104" d="100"/>
        </p:scale>
        <p:origin x="3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30178" y="4615270"/>
            <a:ext cx="699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page 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Again, 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394F-2C39-8745-A650-51EE4378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14" y="1088568"/>
            <a:ext cx="2348061" cy="400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68EB-2E64-164D-88F2-6C972D86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075" y="1088568"/>
            <a:ext cx="2348061" cy="4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the resume icon and ‘Download Resume’ will download the pdf.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E24E4-CD02-CF46-A9E5-851DB5DA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70" y="713512"/>
            <a:ext cx="2752548" cy="4769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2E854-6A01-AB4A-9D9B-0EEC01E4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2" y="1075297"/>
            <a:ext cx="5429638" cy="33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B8858-03C7-054D-BF3E-B976661E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009" y="996910"/>
            <a:ext cx="1848362" cy="3267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F5CBF8-0BB8-434F-BC20-AB562F762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72" y="996910"/>
            <a:ext cx="5371660" cy="3267722"/>
          </a:xfrm>
          <a:prstGeom prst="rect">
            <a:avLst/>
          </a:prstGeom>
        </p:spPr>
      </p:pic>
      <p:pic>
        <p:nvPicPr>
          <p:cNvPr id="7" name="sarah_logo_mp4.mp4" descr="sarah_logo_mp4.mp4">
            <a:hlinkClick r:id="" action="ppaction://media"/>
            <a:extLst>
              <a:ext uri="{FF2B5EF4-FFF2-40B4-BE49-F238E27FC236}">
                <a16:creationId xmlns:a16="http://schemas.microsoft.com/office/drawing/2014/main" id="{974FB2F8-650B-EC44-A454-7088E9BBB2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9064" y="996910"/>
            <a:ext cx="2626360" cy="26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749936" y="1037513"/>
            <a:ext cx="106921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Definitely found responsive design the most difficult. Started off in desktop first, then tried mobile first, and is still an ongoing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Should use consistency in naming &lt;</a:t>
            </a:r>
            <a:r>
              <a:rPr lang="en-US" sz="2400" dirty="0" err="1">
                <a:latin typeface="Nunito Sans" pitchFamily="2" charset="77"/>
              </a:rPr>
              <a:t>divs</a:t>
            </a:r>
            <a:r>
              <a:rPr lang="en-US" sz="2400" dirty="0">
                <a:latin typeface="Nunito Sans" pitchFamily="2" charset="77"/>
              </a:rPr>
              <a:t>&gt; etc. in HTML between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 Also make sure the preview is zoomed out and look at page </a:t>
            </a:r>
            <a:r>
              <a:rPr lang="en-US" sz="2400" u="sng" dirty="0">
                <a:latin typeface="Nunito Sans" pitchFamily="2" charset="77"/>
              </a:rPr>
              <a:t>without</a:t>
            </a:r>
            <a:r>
              <a:rPr lang="en-US" sz="2400" dirty="0">
                <a:latin typeface="Nunito Sans" pitchFamily="2" charset="77"/>
              </a:rPr>
              <a:t> developer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Having the HTML and CSS done without the responsive design is not “almost finished”.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7"/>
            <a:ext cx="636080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palette.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46414" y="1101550"/>
            <a:ext cx="1129917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Blog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Contact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Aim was for a clean, corporate design. Design palette aims to provide consistency throughout pages.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 for ease of use navigating.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47CC2-1AF7-5E4C-A363-562CA30F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6" y="919307"/>
            <a:ext cx="6558373" cy="53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63474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Homepage aims to provide comprehensive overview of whole site and a stylistic introduction.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Bottom buttons change depending on devices – row in desktop, column in mobile, and grid in </a:t>
            </a:r>
            <a:r>
              <a:rPr lang="en-US" sz="2400" dirty="0" err="1">
                <a:latin typeface="Nunito Sans" pitchFamily="2" charset="77"/>
              </a:rPr>
              <a:t>ipad</a:t>
            </a:r>
            <a:r>
              <a:rPr lang="en-US" sz="2400" dirty="0">
                <a:latin typeface="Nunito Sans" pitchFamily="2" charset="77"/>
              </a:rPr>
              <a:t>.</a:t>
            </a: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199328" y="4577477"/>
            <a:ext cx="8023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50% opacity). 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Buttons at bottom with highlighted hovers. These links open to new tabs for ease of browsing.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579501" y="4896281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EB53D2-BFD3-F945-BAEB-3ACE1430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0" y="971322"/>
            <a:ext cx="5281230" cy="3196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1A051E-42E2-B04F-A520-16F79B0D5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338" y="971322"/>
            <a:ext cx="1840003" cy="3196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AE0DE-3B77-2740-BF0C-A8442EA58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540" y="971322"/>
            <a:ext cx="1825403" cy="31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Layout changes depending on device size.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4" y="1016074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ED79-C6F9-3F44-9F42-146C6F69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04" y="1093841"/>
            <a:ext cx="1862568" cy="3741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C7333-29E0-4C40-BA30-E9CA2117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3" y="1147984"/>
            <a:ext cx="1965581" cy="3556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EF10A4-E9B6-E645-A613-E6D2486B9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6" y="1147984"/>
            <a:ext cx="6010656" cy="3741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A10B7-9779-B240-A3C7-07872010BA37}"/>
              </a:ext>
            </a:extLst>
          </p:cNvPr>
          <p:cNvSpPr txBox="1"/>
          <p:nvPr/>
        </p:nvSpPr>
        <p:spPr>
          <a:xfrm>
            <a:off x="187136" y="5248351"/>
            <a:ext cx="802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of text to encourage click-through).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Page design differs to other pages in order to show versatility of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</TotalTime>
  <Words>660</Words>
  <Application>Microsoft Macintosh PowerPoint</Application>
  <PresentationFormat>Widescreen</PresentationFormat>
  <Paragraphs>89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46</cp:revision>
  <dcterms:created xsi:type="dcterms:W3CDTF">2021-03-07T21:51:21Z</dcterms:created>
  <dcterms:modified xsi:type="dcterms:W3CDTF">2021-03-09T09:51:04Z</dcterms:modified>
</cp:coreProperties>
</file>